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84" y="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BB6A4-1215-4226-ABBC-1C09491BD0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1B51F9-2DD2-4441-9BC8-6793874025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21408-B352-4D99-BCDA-79B0C7B35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A51E-A806-47B2-AD2C-8291CAC587B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668301-74FB-4AFC-AB37-E806C1A70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79F70C-64B0-429D-8392-A72BF2864D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B599-049F-4029-AA16-6BE2A4889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8718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73CAF5-D5B0-46E2-8223-DAC56EF120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D2D906-8F59-4BBC-AB2D-69059EAC157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167C94-AD50-4E6A-9C57-14C484488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A51E-A806-47B2-AD2C-8291CAC587B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FCFA36-CF0F-4F79-9C34-9EB2BD5AFE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7E9700-C6F6-420A-B5C4-5D2875C76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B599-049F-4029-AA16-6BE2A4889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722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D1317A-82EF-495C-A7BE-16DB3011EC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DE3DA5-54B8-41A9-898E-C3BEF9D50F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68B76B-A773-4605-9D88-E4C399F7D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A51E-A806-47B2-AD2C-8291CAC587B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AD846D-8D41-4891-BBBC-146C3549A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DBA06C-21EA-4F11-85DB-A803B4712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B599-049F-4029-AA16-6BE2A4889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681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EA9A64-5D3D-4E2B-B64D-6A0AFF84D6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5C280F-E116-4E7D-AB38-67C434790B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F9D4A2-4231-46E3-8C35-79CA341906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A51E-A806-47B2-AD2C-8291CAC587B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06302-BA5F-4F11-86E0-2A65ABC72F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442418-04CC-4D14-936F-53D86774D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B599-049F-4029-AA16-6BE2A4889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0173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705B31-FBAA-465E-9634-4BFBBC1BA7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5C1A31-EC7D-42D5-B625-4CE9BF3B6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6EEB9-9FA4-4FF7-A14B-DEED9F30EB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A51E-A806-47B2-AD2C-8291CAC587B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B64789-E8F0-4391-8001-47A4742356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4617D-1F14-4078-9ACA-67B3D1708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B599-049F-4029-AA16-6BE2A4889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6524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9C5B16-329A-4773-960B-5B5B16BA0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ED99A3-3E9D-4A5C-AAC3-668B0DAD00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BD352C-5430-4C69-8280-79B271FD64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C9E7EF-6AB4-4AC1-B68B-445460B9A7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A51E-A806-47B2-AD2C-8291CAC587B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C5A737-3E73-4C8F-A5E5-2208B48C29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8C9B23-1CE5-4E4F-82D3-27519CC8D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B599-049F-4029-AA16-6BE2A4889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381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AB42F7-3DB8-4AE0-A913-7D5451B17E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EBD8A2-8A8C-4774-9012-469D51FC7E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E4E0D7-0ECB-44B9-98FD-FA81A9B9F8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E3DEC-3722-46A3-97E4-573CFC2109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1D8E577-992B-420F-BBFB-0573A077B71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3435356-3B34-436A-96A5-2ABF9690E8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A51E-A806-47B2-AD2C-8291CAC587B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0764546-2482-4892-99D8-DA4F67B186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9B40CB-EE0A-4B1A-ACA5-2E2AC0A45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B599-049F-4029-AA16-6BE2A4889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708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DF3042-5E9A-4BB2-96F8-EDF29BEBA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7AC0FB5-E56C-4053-AC00-42031089D2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A51E-A806-47B2-AD2C-8291CAC587B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1C570C1-5D68-4223-8751-D7712AB18B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3BDEAE7-3CD1-4301-A277-9216B3EACF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B599-049F-4029-AA16-6BE2A4889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42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24C0C0-894A-408B-B7BA-A212009A6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A51E-A806-47B2-AD2C-8291CAC587B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DD27BC-7E48-40B2-ACBD-62CA28A7D1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C93FF2-4848-4972-BE02-CF2BB3B8E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B599-049F-4029-AA16-6BE2A4889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2802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2DAE4-0624-4E16-85FA-78BBB0CE4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337F6-5EFC-4A6C-A44D-146BED519D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8D0C47-1429-41A5-963E-984E0B095A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BC96D1-5541-46E7-9566-106599C00C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A51E-A806-47B2-AD2C-8291CAC587B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223615-802E-4523-A3D9-E9F8090DC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08E7770-7BA5-490A-81C9-42E3A045A2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B599-049F-4029-AA16-6BE2A4889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12893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252C2-39F1-4304-92FE-1C564FD95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9FBD545-1A3C-4D31-87A9-C2BC95287E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C7D87B-C1FD-4346-BFA0-8E7932307D5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30AE5F-8D08-49AA-AA7A-126D2DD30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DEA51E-A806-47B2-AD2C-8291CAC587B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B9536D-665F-4832-9DFD-BD60B3CD4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2C8856-CA6E-43EE-9768-5B302D342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D6B599-049F-4029-AA16-6BE2A4889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871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314173-F979-4C52-8F0E-DB4B2EBF6F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BE6D06-96AD-4445-A4E0-7889ED0003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07CB6D-881F-4A4C-AD9E-E9645BCCF8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EA51E-A806-47B2-AD2C-8291CAC587B0}" type="datetimeFigureOut">
              <a:rPr lang="en-US" smtClean="0"/>
              <a:t>9/2/2025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C8A121-4379-4C02-8258-5F32155AFC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09FB05-BEBD-4850-9E9F-9DEB43AAC66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6B599-049F-4029-AA16-6BE2A4889E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338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B88EE-6E4D-4E54-9B2E-1B941EC46ED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SEMINARS CAN BE PAPERLESS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8D91C21-E116-40A3-BFD6-72A59F3EA8B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BY</a:t>
            </a:r>
          </a:p>
          <a:p>
            <a:r>
              <a:rPr lang="en-US" dirty="0"/>
              <a:t>Sample Presenter</a:t>
            </a:r>
          </a:p>
        </p:txBody>
      </p:sp>
    </p:spTree>
    <p:extLst>
      <p:ext uri="{BB962C8B-B14F-4D97-AF65-F5344CB8AC3E}">
        <p14:creationId xmlns:p14="http://schemas.microsoft.com/office/powerpoint/2010/main" val="11365529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2FC041-14C6-4D5D-BBB0-8172CB59C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EASY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D47A3A-3970-49D5-B1EF-B6C9BC0B90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Scan and view</a:t>
            </a:r>
          </a:p>
        </p:txBody>
      </p:sp>
    </p:spTree>
    <p:extLst>
      <p:ext uri="{BB962C8B-B14F-4D97-AF65-F5344CB8AC3E}">
        <p14:creationId xmlns:p14="http://schemas.microsoft.com/office/powerpoint/2010/main" val="35179289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12</Words>
  <Application>Microsoft Office PowerPoint</Application>
  <PresentationFormat>Widescreen</PresentationFormat>
  <Paragraphs>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SEMINARS CAN BE PAPERLESS</vt:lpstr>
      <vt:lpstr>EASY STEPS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SEMINARS CAN BE PAPERLESS</dc:title>
  <dc:creator>Chukwuemeka Ndefo</dc:creator>
  <cp:lastModifiedBy>Chukwuemeka Ndefo</cp:lastModifiedBy>
  <cp:revision>2</cp:revision>
  <dcterms:created xsi:type="dcterms:W3CDTF">2025-09-02T21:01:54Z</dcterms:created>
  <dcterms:modified xsi:type="dcterms:W3CDTF">2025-09-02T21:03:25Z</dcterms:modified>
</cp:coreProperties>
</file>